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9" cy="255475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00385" y="1828799"/>
            <a:ext cx="990599" cy="228659"/>
          </a:xfrm>
        </p:spPr>
        <p:txBody>
          <a:bodyPr anchor="t" anchorCtr="0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09" y="3264406"/>
            <a:ext cx="3859795" cy="2286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5279" y="292609"/>
            <a:ext cx="628813" cy="767687"/>
          </a:xfrm>
        </p:spPr>
        <p:txBody>
          <a:bodyPr/>
          <a:lstStyle>
            <a:lvl1pPr>
              <a:defRPr sz="2800" b="0" i="0" baseline="0">
                <a:latin typeface="+mj-lt"/>
              </a:defRPr>
            </a:lvl1pPr>
          </a:lstStyle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1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2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Rectangle 13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2004" cy="1653117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509006"/>
            <a:ext cx="6422003" cy="2515873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6" name="Freeform 35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0" name="TextBox 9"/>
          <p:cNvSpPr txBox="1"/>
          <p:nvPr/>
        </p:nvSpPr>
        <p:spPr>
          <a:xfrm>
            <a:off x="644721" y="654263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7454" y="2900539"/>
            <a:ext cx="538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9" y="914401"/>
            <a:ext cx="6160385" cy="289487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87279" y="3814473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2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399"/>
            <a:ext cx="6422004" cy="209550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40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884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884" y="2489199"/>
            <a:ext cx="231098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8884" y="3147164"/>
            <a:ext cx="2310988" cy="287771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9201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4"/>
            <a:ext cx="232675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39" cy="28883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30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36973"/>
            <a:ext cx="6423592" cy="69999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39" y="4188546"/>
            <a:ext cx="2314064" cy="64901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8" y="4837558"/>
            <a:ext cx="2309280" cy="118732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7" y="4188546"/>
            <a:ext cx="233090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9200"/>
            <a:ext cx="2025182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7" y="4846509"/>
            <a:ext cx="2330904" cy="11783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84814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5" y="2489200"/>
            <a:ext cx="2018839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6510"/>
            <a:ext cx="2299492" cy="118902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15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1" y="2489200"/>
            <a:ext cx="6343201" cy="3530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944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8235" y="1447799"/>
            <a:ext cx="4435439" cy="45719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7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41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7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490"/>
            <a:ext cx="3636978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79" cy="277131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0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04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5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97437"/>
            <a:ext cx="271258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086844"/>
            <a:ext cx="2712590" cy="292541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7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362190"/>
            <a:ext cx="2987087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1591" y="3088562"/>
            <a:ext cx="3001938" cy="244863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9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1854142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3564" y="925605"/>
            <a:ext cx="6346078" cy="711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7144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C7B113EB-B60C-452D-B50E-750B35172D1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DFB54B6-5FDE-415C-AE9F-D4BD799272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1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Life After High 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897868"/>
            <a:ext cx="2817080" cy="234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06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</a:t>
            </a:r>
            <a:br>
              <a:rPr lang="en-US" dirty="0" smtClean="0"/>
            </a:br>
            <a:r>
              <a:rPr lang="en-US" dirty="0" smtClean="0"/>
              <a:t>18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Beware and be wise.</a:t>
            </a:r>
          </a:p>
          <a:p>
            <a:r>
              <a:rPr lang="en-US" sz="2400" dirty="0" smtClean="0"/>
              <a:t>Start with the end in mind.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838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Wise people invest in themselves</a:t>
            </a:r>
          </a:p>
          <a:p>
            <a:pPr lvl="1"/>
            <a:r>
              <a:rPr lang="en-US" dirty="0" smtClean="0"/>
              <a:t>How?</a:t>
            </a:r>
          </a:p>
          <a:p>
            <a:r>
              <a:rPr lang="en-US" dirty="0" smtClean="0"/>
              <a:t>Don’t steal from your future!</a:t>
            </a:r>
          </a:p>
          <a:p>
            <a:pPr lvl="1"/>
            <a:r>
              <a:rPr lang="en-US" dirty="0" smtClean="0"/>
              <a:t>Estimated student loan debt is 1 trillion dollars in US.</a:t>
            </a:r>
          </a:p>
          <a:p>
            <a:pPr lvl="1"/>
            <a:r>
              <a:rPr lang="en-US" dirty="0" smtClean="0"/>
              <a:t>Approximately 85 billion of that is past due.</a:t>
            </a:r>
          </a:p>
          <a:p>
            <a:pPr lvl="1"/>
            <a:r>
              <a:rPr lang="en-US" dirty="0" smtClean="0"/>
              <a:t>Nearly 30% of student loan borrowers wind up dropping out of school.</a:t>
            </a:r>
          </a:p>
          <a:p>
            <a:r>
              <a:rPr lang="en-US" dirty="0" smtClean="0"/>
              <a:t>You don’t want to steal from your future possibilities by going into debt to get your degree.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297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Pay for College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Plan ahead and shop around</a:t>
            </a:r>
          </a:p>
          <a:p>
            <a:pPr lvl="1"/>
            <a:r>
              <a:rPr lang="en-US" dirty="0" smtClean="0"/>
              <a:t>The earlier you begin to look into the financial side of college the better.</a:t>
            </a:r>
          </a:p>
          <a:p>
            <a:r>
              <a:rPr lang="en-US" dirty="0" smtClean="0"/>
              <a:t>Know the cost.</a:t>
            </a:r>
          </a:p>
          <a:p>
            <a:pPr lvl="1"/>
            <a:r>
              <a:rPr lang="en-US" dirty="0" smtClean="0"/>
              <a:t>Understand the pricing for the universities that you are interested in.  Know the difference between in-state and out of state tuition, living on campus vs. off campus etc.  </a:t>
            </a:r>
          </a:p>
          <a:p>
            <a:r>
              <a:rPr lang="en-US" dirty="0" smtClean="0"/>
              <a:t>Grades Matter</a:t>
            </a:r>
          </a:p>
          <a:p>
            <a:pPr lvl="1"/>
            <a:r>
              <a:rPr lang="en-US" dirty="0" smtClean="0"/>
              <a:t>Grades and Test Scores (ACT and SAT) can qualify you for grants and scholarships and set you apart from other students.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55341"/>
            <a:ext cx="2057400" cy="1906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88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Pay for College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0"/>
            <a:ext cx="5943600" cy="4724400"/>
          </a:xfrm>
        </p:spPr>
        <p:txBody>
          <a:bodyPr>
            <a:normAutofit/>
          </a:bodyPr>
          <a:lstStyle/>
          <a:p>
            <a:r>
              <a:rPr lang="en-US" dirty="0"/>
              <a:t>Fill Out the FAFSA Form, Explore Grants and Research Scholarships</a:t>
            </a:r>
          </a:p>
          <a:p>
            <a:pPr lvl="1"/>
            <a:r>
              <a:rPr lang="en-US" dirty="0"/>
              <a:t>All are forms of free money for college and millions of dollars go unclaimed each year simply because kids don’t bother to fill out the application forms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Research Work Opportunities</a:t>
            </a:r>
          </a:p>
          <a:p>
            <a:pPr lvl="1"/>
            <a:r>
              <a:rPr lang="en-US" dirty="0" smtClean="0"/>
              <a:t>Get a part-time job on or off campus.  This can help later on with career decision and will provide an income that doesn’t include mom and dad.</a:t>
            </a:r>
          </a:p>
          <a:p>
            <a:r>
              <a:rPr lang="en-US" dirty="0" smtClean="0"/>
              <a:t>Avoid Student Loans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438400"/>
            <a:ext cx="2133600" cy="320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6234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Trade School</a:t>
            </a:r>
          </a:p>
          <a:p>
            <a:pPr lvl="1"/>
            <a:r>
              <a:rPr lang="en-US" dirty="0"/>
              <a:t>traditionally distinguished from two-year junior colleges and four-year universities by their goal to impart job-specific training and education to students who are typically bound for blue-collar jobs in the workforce</a:t>
            </a:r>
          </a:p>
          <a:p>
            <a:pPr lvl="2"/>
            <a:r>
              <a:rPr lang="en-US" dirty="0"/>
              <a:t>Business, barber, welders, mechanics, aviation field, Real estate etc.</a:t>
            </a:r>
          </a:p>
          <a:p>
            <a:pPr lvl="2"/>
            <a:r>
              <a:rPr lang="en-US" dirty="0"/>
              <a:t>ITT Tech, </a:t>
            </a:r>
            <a:r>
              <a:rPr lang="en-US" dirty="0" err="1"/>
              <a:t>DeVry</a:t>
            </a:r>
            <a:r>
              <a:rPr lang="en-US" dirty="0"/>
              <a:t>, Automotive Career College, Kaplan University</a:t>
            </a:r>
          </a:p>
          <a:p>
            <a:r>
              <a:rPr lang="en-US" dirty="0"/>
              <a:t>Certification</a:t>
            </a:r>
          </a:p>
          <a:p>
            <a:pPr lvl="1"/>
            <a:r>
              <a:rPr lang="en-US" dirty="0"/>
              <a:t>These programs provide specific skills needed to work in a specific field.  Can be found at community colleges, online, or through government funded programs</a:t>
            </a:r>
          </a:p>
          <a:p>
            <a:r>
              <a:rPr lang="en-US" dirty="0"/>
              <a:t>Associate degree</a:t>
            </a:r>
          </a:p>
          <a:p>
            <a:pPr lvl="1"/>
            <a:r>
              <a:rPr lang="en-US" dirty="0"/>
              <a:t>Two Year degree</a:t>
            </a:r>
          </a:p>
          <a:p>
            <a:r>
              <a:rPr lang="en-US" dirty="0"/>
              <a:t>Starting a Business</a:t>
            </a:r>
          </a:p>
          <a:p>
            <a:r>
              <a:rPr lang="en-US" dirty="0"/>
              <a:t>Military</a:t>
            </a:r>
          </a:p>
          <a:p>
            <a:pPr lvl="1"/>
            <a:r>
              <a:rPr lang="en-US" dirty="0"/>
              <a:t>Offers free education after a certain amount of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0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031" y="2286000"/>
            <a:ext cx="4419600" cy="353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Activity-using whatever platform you like have the students discuss how they plan to go to college; if parents </a:t>
            </a:r>
            <a:r>
              <a:rPr lang="en-US"/>
              <a:t>are </a:t>
            </a:r>
            <a:r>
              <a:rPr lang="en-US" smtClean="0"/>
              <a:t>paying, </a:t>
            </a:r>
            <a:r>
              <a:rPr lang="en-US" dirty="0"/>
              <a:t>which </a:t>
            </a:r>
            <a:r>
              <a:rPr lang="en-US"/>
              <a:t>many </a:t>
            </a:r>
            <a:r>
              <a:rPr lang="en-US" smtClean="0"/>
              <a:t>will, </a:t>
            </a:r>
            <a:r>
              <a:rPr lang="en-US" dirty="0"/>
              <a:t>have the students think outside </a:t>
            </a:r>
            <a:r>
              <a:rPr lang="en-US" dirty="0" smtClean="0"/>
              <a:t>their box </a:t>
            </a:r>
            <a:r>
              <a:rPr lang="en-US" dirty="0"/>
              <a:t>and figure out how they could go to school without mom and dads help; also have them look into the actual cost of attending the schools that they are interested in, </a:t>
            </a:r>
            <a:r>
              <a:rPr lang="en-US" dirty="0" smtClean="0"/>
              <a:t>many </a:t>
            </a:r>
            <a:r>
              <a:rPr lang="en-US" dirty="0"/>
              <a:t>students don't  actually realize how expensive it is.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631" y="2590800"/>
            <a:ext cx="3771041" cy="250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59467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</TotalTime>
  <Words>432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 Boardroom</vt:lpstr>
      <vt:lpstr>Life After High School</vt:lpstr>
      <vt:lpstr>Video 18 Minutes</vt:lpstr>
      <vt:lpstr>College</vt:lpstr>
      <vt:lpstr>Ways to Pay for College</vt:lpstr>
      <vt:lpstr>Ways to Pay for College</vt:lpstr>
      <vt:lpstr>College Alternatives</vt:lpstr>
      <vt:lpstr>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After High School</dc:title>
  <dc:creator>Windows User</dc:creator>
  <cp:lastModifiedBy>Windows User</cp:lastModifiedBy>
  <cp:revision>7</cp:revision>
  <dcterms:created xsi:type="dcterms:W3CDTF">2015-02-16T16:28:02Z</dcterms:created>
  <dcterms:modified xsi:type="dcterms:W3CDTF">2015-02-20T15:33:17Z</dcterms:modified>
</cp:coreProperties>
</file>